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17" r:id="rId2"/>
    <p:sldId id="543" r:id="rId3"/>
    <p:sldId id="518" r:id="rId4"/>
    <p:sldId id="520" r:id="rId5"/>
    <p:sldId id="534" r:id="rId6"/>
    <p:sldId id="535" r:id="rId7"/>
    <p:sldId id="536" r:id="rId8"/>
    <p:sldId id="532" r:id="rId9"/>
    <p:sldId id="531" r:id="rId10"/>
    <p:sldId id="519" r:id="rId11"/>
    <p:sldId id="533" r:id="rId12"/>
    <p:sldId id="521" r:id="rId13"/>
    <p:sldId id="545" r:id="rId14"/>
    <p:sldId id="539" r:id="rId15"/>
    <p:sldId id="540" r:id="rId16"/>
    <p:sldId id="544" r:id="rId17"/>
    <p:sldId id="260" r:id="rId18"/>
    <p:sldId id="300" r:id="rId19"/>
    <p:sldId id="489" r:id="rId20"/>
    <p:sldId id="387" r:id="rId21"/>
    <p:sldId id="428" r:id="rId22"/>
    <p:sldId id="537" r:id="rId23"/>
    <p:sldId id="523" r:id="rId24"/>
    <p:sldId id="522" r:id="rId25"/>
    <p:sldId id="538" r:id="rId26"/>
    <p:sldId id="525" r:id="rId27"/>
    <p:sldId id="548" r:id="rId28"/>
    <p:sldId id="527" r:id="rId29"/>
    <p:sldId id="528" r:id="rId30"/>
    <p:sldId id="530" r:id="rId31"/>
    <p:sldId id="526" r:id="rId32"/>
    <p:sldId id="529" r:id="rId33"/>
    <p:sldId id="541" r:id="rId34"/>
    <p:sldId id="547" r:id="rId35"/>
    <p:sldId id="542" r:id="rId36"/>
    <p:sldId id="546" r:id="rId37"/>
    <p:sldId id="549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12" autoAdjust="0"/>
  </p:normalViewPr>
  <p:slideViewPr>
    <p:cSldViewPr>
      <p:cViewPr varScale="1">
        <p:scale>
          <a:sx n="100" d="100"/>
          <a:sy n="100" d="100"/>
        </p:scale>
        <p:origin x="15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9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662"/>
    </p:cViewPr>
  </p:sorterViewPr>
  <p:notesViewPr>
    <p:cSldViewPr>
      <p:cViewPr varScale="1">
        <p:scale>
          <a:sx n="36" d="100"/>
          <a:sy n="36" d="100"/>
        </p:scale>
        <p:origin x="-487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CE596-1297-4277-8132-F45FB455B6C5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7813-A3A0-4E99-9ACD-D9E859F48C4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1298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7813-A3A0-4E99-9ACD-D9E859F48C4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22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 sz="1200" dirty="0" smtClean="0">
                <a:solidFill>
                  <a:srgbClr val="FFFF00"/>
                </a:solidFill>
              </a:rPr>
              <a:t>Am Abend haben wir </a:t>
            </a:r>
            <a:r>
              <a:rPr lang="de-CH" sz="1200" dirty="0" err="1" smtClean="0">
                <a:solidFill>
                  <a:srgbClr val="FFFF00"/>
                </a:solidFill>
              </a:rPr>
              <a:t>Tequila</a:t>
            </a:r>
            <a:r>
              <a:rPr lang="de-CH" sz="1200" dirty="0" smtClean="0">
                <a:solidFill>
                  <a:srgbClr val="FFFF00"/>
                </a:solidFill>
              </a:rPr>
              <a:t> getrunken und Witze erzählt, mein Unfall brachte den grössten Lacher.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7813-A3A0-4E99-9ACD-D9E859F48C48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351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7813-A3A0-4E99-9ACD-D9E859F48C48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281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3233-AEB7-442F-BDEB-ADD4BA1476BB}" type="datetimeFigureOut">
              <a:rPr lang="de-CH" smtClean="0"/>
              <a:pPr/>
              <a:t>09.09.2019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8D449-ADC1-4FCD-B58F-0E922ECC24DE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jpe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5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26" Type="http://schemas.openxmlformats.org/officeDocument/2006/relationships/image" Target="../media/image150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image" Target="../media/image126.jpe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28" Type="http://schemas.openxmlformats.org/officeDocument/2006/relationships/image" Target="../media/image152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Relationship Id="rId27" Type="http://schemas.openxmlformats.org/officeDocument/2006/relationships/image" Target="../media/image1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3" Type="http://schemas.openxmlformats.org/officeDocument/2006/relationships/image" Target="../media/image153.jpe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19" Type="http://schemas.openxmlformats.org/officeDocument/2006/relationships/image" Target="../media/image169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18" Type="http://schemas.openxmlformats.org/officeDocument/2006/relationships/image" Target="../media/image185.png"/><Relationship Id="rId3" Type="http://schemas.openxmlformats.org/officeDocument/2006/relationships/image" Target="../media/image170.jpeg"/><Relationship Id="rId21" Type="http://schemas.openxmlformats.org/officeDocument/2006/relationships/image" Target="../media/image188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24" Type="http://schemas.openxmlformats.org/officeDocument/2006/relationships/image" Target="../media/image191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23" Type="http://schemas.openxmlformats.org/officeDocument/2006/relationships/image" Target="../media/image190.png"/><Relationship Id="rId10" Type="http://schemas.openxmlformats.org/officeDocument/2006/relationships/image" Target="../media/image177.png"/><Relationship Id="rId19" Type="http://schemas.openxmlformats.org/officeDocument/2006/relationships/image" Target="../media/image186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Relationship Id="rId22" Type="http://schemas.openxmlformats.org/officeDocument/2006/relationships/image" Target="../media/image1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11" Type="http://schemas.openxmlformats.org/officeDocument/2006/relationships/image" Target="../media/image201.jpeg"/><Relationship Id="rId5" Type="http://schemas.openxmlformats.org/officeDocument/2006/relationships/image" Target="../media/image195.jpeg"/><Relationship Id="rId10" Type="http://schemas.openxmlformats.org/officeDocument/2006/relationships/image" Target="../media/image200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13" Type="http://schemas.openxmlformats.org/officeDocument/2006/relationships/image" Target="../media/image213.jpe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12" Type="http://schemas.openxmlformats.org/officeDocument/2006/relationships/image" Target="../media/image212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11" Type="http://schemas.openxmlformats.org/officeDocument/2006/relationships/image" Target="../media/image211.jpeg"/><Relationship Id="rId5" Type="http://schemas.openxmlformats.org/officeDocument/2006/relationships/image" Target="../media/image205.jpeg"/><Relationship Id="rId15" Type="http://schemas.openxmlformats.org/officeDocument/2006/relationships/image" Target="../media/image215.jpeg"/><Relationship Id="rId10" Type="http://schemas.openxmlformats.org/officeDocument/2006/relationships/image" Target="../media/image210.jpeg"/><Relationship Id="rId4" Type="http://schemas.openxmlformats.org/officeDocument/2006/relationships/image" Target="../media/image204.jpeg"/><Relationship Id="rId9" Type="http://schemas.openxmlformats.org/officeDocument/2006/relationships/image" Target="../media/image209.jpeg"/><Relationship Id="rId14" Type="http://schemas.openxmlformats.org/officeDocument/2006/relationships/image" Target="../media/image21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13" Type="http://schemas.openxmlformats.org/officeDocument/2006/relationships/image" Target="../media/image227.jpeg"/><Relationship Id="rId18" Type="http://schemas.openxmlformats.org/officeDocument/2006/relationships/image" Target="../media/image232.jpeg"/><Relationship Id="rId3" Type="http://schemas.openxmlformats.org/officeDocument/2006/relationships/image" Target="../media/image217.jpeg"/><Relationship Id="rId21" Type="http://schemas.openxmlformats.org/officeDocument/2006/relationships/image" Target="../media/image235.jpeg"/><Relationship Id="rId7" Type="http://schemas.openxmlformats.org/officeDocument/2006/relationships/image" Target="../media/image221.jpeg"/><Relationship Id="rId12" Type="http://schemas.openxmlformats.org/officeDocument/2006/relationships/image" Target="../media/image226.jpeg"/><Relationship Id="rId17" Type="http://schemas.openxmlformats.org/officeDocument/2006/relationships/image" Target="../media/image231.jpeg"/><Relationship Id="rId2" Type="http://schemas.openxmlformats.org/officeDocument/2006/relationships/image" Target="../media/image216.jpeg"/><Relationship Id="rId16" Type="http://schemas.openxmlformats.org/officeDocument/2006/relationships/image" Target="../media/image230.jpeg"/><Relationship Id="rId20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11" Type="http://schemas.openxmlformats.org/officeDocument/2006/relationships/image" Target="../media/image225.jpeg"/><Relationship Id="rId5" Type="http://schemas.openxmlformats.org/officeDocument/2006/relationships/image" Target="../media/image219.jpeg"/><Relationship Id="rId15" Type="http://schemas.openxmlformats.org/officeDocument/2006/relationships/image" Target="../media/image229.jpeg"/><Relationship Id="rId10" Type="http://schemas.openxmlformats.org/officeDocument/2006/relationships/image" Target="../media/image224.jpeg"/><Relationship Id="rId19" Type="http://schemas.openxmlformats.org/officeDocument/2006/relationships/image" Target="../media/image233.jpeg"/><Relationship Id="rId4" Type="http://schemas.openxmlformats.org/officeDocument/2006/relationships/image" Target="../media/image218.jpeg"/><Relationship Id="rId9" Type="http://schemas.openxmlformats.org/officeDocument/2006/relationships/image" Target="../media/image223.jpeg"/><Relationship Id="rId14" Type="http://schemas.openxmlformats.org/officeDocument/2006/relationships/image" Target="../media/image2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13" Type="http://schemas.openxmlformats.org/officeDocument/2006/relationships/image" Target="../media/image247.jpeg"/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12" Type="http://schemas.openxmlformats.org/officeDocument/2006/relationships/image" Target="../media/image246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jpeg"/><Relationship Id="rId11" Type="http://schemas.openxmlformats.org/officeDocument/2006/relationships/image" Target="../media/image245.jpeg"/><Relationship Id="rId5" Type="http://schemas.openxmlformats.org/officeDocument/2006/relationships/image" Target="../media/image239.jpeg"/><Relationship Id="rId10" Type="http://schemas.openxmlformats.org/officeDocument/2006/relationships/image" Target="../media/image244.jpeg"/><Relationship Id="rId4" Type="http://schemas.openxmlformats.org/officeDocument/2006/relationships/image" Target="../media/image238.jpeg"/><Relationship Id="rId9" Type="http://schemas.openxmlformats.org/officeDocument/2006/relationships/image" Target="../media/image2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eg"/><Relationship Id="rId3" Type="http://schemas.openxmlformats.org/officeDocument/2006/relationships/image" Target="../media/image249.jpeg"/><Relationship Id="rId7" Type="http://schemas.openxmlformats.org/officeDocument/2006/relationships/image" Target="../media/image253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jpeg"/><Relationship Id="rId5" Type="http://schemas.openxmlformats.org/officeDocument/2006/relationships/image" Target="../media/image251.jpeg"/><Relationship Id="rId10" Type="http://schemas.openxmlformats.org/officeDocument/2006/relationships/image" Target="../media/image256.jpeg"/><Relationship Id="rId4" Type="http://schemas.openxmlformats.org/officeDocument/2006/relationships/image" Target="../media/image250.jpeg"/><Relationship Id="rId9" Type="http://schemas.openxmlformats.org/officeDocument/2006/relationships/image" Target="../media/image2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12" Type="http://schemas.openxmlformats.org/officeDocument/2006/relationships/image" Target="../media/image274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jpeg"/><Relationship Id="rId11" Type="http://schemas.openxmlformats.org/officeDocument/2006/relationships/image" Target="../media/image273.jpeg"/><Relationship Id="rId5" Type="http://schemas.openxmlformats.org/officeDocument/2006/relationships/image" Target="../media/image267.jpeg"/><Relationship Id="rId10" Type="http://schemas.openxmlformats.org/officeDocument/2006/relationships/image" Target="../media/image272.jpeg"/><Relationship Id="rId4" Type="http://schemas.openxmlformats.org/officeDocument/2006/relationships/image" Target="../media/image266.jpeg"/><Relationship Id="rId9" Type="http://schemas.openxmlformats.org/officeDocument/2006/relationships/image" Target="../media/image2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eg"/><Relationship Id="rId13" Type="http://schemas.openxmlformats.org/officeDocument/2006/relationships/image" Target="../media/image286.jpeg"/><Relationship Id="rId3" Type="http://schemas.openxmlformats.org/officeDocument/2006/relationships/image" Target="../media/image276.jpeg"/><Relationship Id="rId7" Type="http://schemas.openxmlformats.org/officeDocument/2006/relationships/image" Target="../media/image280.jpeg"/><Relationship Id="rId12" Type="http://schemas.openxmlformats.org/officeDocument/2006/relationships/image" Target="../media/image285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jpeg"/><Relationship Id="rId11" Type="http://schemas.openxmlformats.org/officeDocument/2006/relationships/image" Target="../media/image284.jpeg"/><Relationship Id="rId5" Type="http://schemas.openxmlformats.org/officeDocument/2006/relationships/image" Target="../media/image278.jpeg"/><Relationship Id="rId10" Type="http://schemas.openxmlformats.org/officeDocument/2006/relationships/image" Target="../media/image283.jpeg"/><Relationship Id="rId4" Type="http://schemas.openxmlformats.org/officeDocument/2006/relationships/image" Target="../media/image277.jpeg"/><Relationship Id="rId9" Type="http://schemas.openxmlformats.org/officeDocument/2006/relationships/image" Target="../media/image2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jpg"/><Relationship Id="rId3" Type="http://schemas.openxmlformats.org/officeDocument/2006/relationships/image" Target="../media/image288.jpeg"/><Relationship Id="rId7" Type="http://schemas.openxmlformats.org/officeDocument/2006/relationships/image" Target="../media/image292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jpg"/><Relationship Id="rId11" Type="http://schemas.openxmlformats.org/officeDocument/2006/relationships/image" Target="../media/image296.jpeg"/><Relationship Id="rId5" Type="http://schemas.openxmlformats.org/officeDocument/2006/relationships/image" Target="../media/image290.jpg"/><Relationship Id="rId10" Type="http://schemas.openxmlformats.org/officeDocument/2006/relationships/image" Target="../media/image295.jpeg"/><Relationship Id="rId4" Type="http://schemas.openxmlformats.org/officeDocument/2006/relationships/image" Target="../media/image289.jpeg"/><Relationship Id="rId9" Type="http://schemas.openxmlformats.org/officeDocument/2006/relationships/image" Target="../media/image29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jpeg"/><Relationship Id="rId3" Type="http://schemas.openxmlformats.org/officeDocument/2006/relationships/image" Target="../media/image298.jpeg"/><Relationship Id="rId7" Type="http://schemas.openxmlformats.org/officeDocument/2006/relationships/image" Target="../media/image302.jpeg"/><Relationship Id="rId12" Type="http://schemas.openxmlformats.org/officeDocument/2006/relationships/image" Target="../media/image307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jpeg"/><Relationship Id="rId11" Type="http://schemas.openxmlformats.org/officeDocument/2006/relationships/image" Target="../media/image306.jpeg"/><Relationship Id="rId5" Type="http://schemas.openxmlformats.org/officeDocument/2006/relationships/image" Target="../media/image300.jpeg"/><Relationship Id="rId10" Type="http://schemas.openxmlformats.org/officeDocument/2006/relationships/image" Target="../media/image305.jpeg"/><Relationship Id="rId4" Type="http://schemas.openxmlformats.org/officeDocument/2006/relationships/image" Target="../media/image299.jpeg"/><Relationship Id="rId9" Type="http://schemas.openxmlformats.org/officeDocument/2006/relationships/image" Target="../media/image30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jpeg"/><Relationship Id="rId3" Type="http://schemas.openxmlformats.org/officeDocument/2006/relationships/image" Target="../media/image309.jpeg"/><Relationship Id="rId7" Type="http://schemas.openxmlformats.org/officeDocument/2006/relationships/image" Target="../media/image313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jpeg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jpeg"/><Relationship Id="rId3" Type="http://schemas.openxmlformats.org/officeDocument/2006/relationships/image" Target="../media/image316.jpeg"/><Relationship Id="rId7" Type="http://schemas.openxmlformats.org/officeDocument/2006/relationships/image" Target="../media/image320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jpeg"/><Relationship Id="rId11" Type="http://schemas.openxmlformats.org/officeDocument/2006/relationships/image" Target="../media/image324.jpeg"/><Relationship Id="rId5" Type="http://schemas.openxmlformats.org/officeDocument/2006/relationships/image" Target="../media/image318.jpeg"/><Relationship Id="rId10" Type="http://schemas.openxmlformats.org/officeDocument/2006/relationships/image" Target="../media/image323.jpeg"/><Relationship Id="rId4" Type="http://schemas.openxmlformats.org/officeDocument/2006/relationships/image" Target="../media/image317.jpeg"/><Relationship Id="rId9" Type="http://schemas.openxmlformats.org/officeDocument/2006/relationships/image" Target="../media/image32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jpeg"/><Relationship Id="rId3" Type="http://schemas.openxmlformats.org/officeDocument/2006/relationships/image" Target="../media/image326.jpeg"/><Relationship Id="rId7" Type="http://schemas.openxmlformats.org/officeDocument/2006/relationships/image" Target="../media/image330.jp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jpeg"/><Relationship Id="rId11" Type="http://schemas.openxmlformats.org/officeDocument/2006/relationships/image" Target="../media/image334.jpeg"/><Relationship Id="rId5" Type="http://schemas.openxmlformats.org/officeDocument/2006/relationships/image" Target="../media/image328.jpeg"/><Relationship Id="rId10" Type="http://schemas.openxmlformats.org/officeDocument/2006/relationships/image" Target="../media/image333.jpeg"/><Relationship Id="rId4" Type="http://schemas.openxmlformats.org/officeDocument/2006/relationships/image" Target="../media/image327.jpeg"/><Relationship Id="rId9" Type="http://schemas.openxmlformats.org/officeDocument/2006/relationships/image" Target="../media/image33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jpeg"/><Relationship Id="rId3" Type="http://schemas.openxmlformats.org/officeDocument/2006/relationships/image" Target="../media/image336.jpeg"/><Relationship Id="rId7" Type="http://schemas.openxmlformats.org/officeDocument/2006/relationships/image" Target="../media/image340.jpeg"/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jpeg"/><Relationship Id="rId5" Type="http://schemas.openxmlformats.org/officeDocument/2006/relationships/image" Target="../media/image338.jpeg"/><Relationship Id="rId4" Type="http://schemas.openxmlformats.org/officeDocument/2006/relationships/image" Target="../media/image337.jpeg"/><Relationship Id="rId9" Type="http://schemas.openxmlformats.org/officeDocument/2006/relationships/image" Target="../media/image34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jpe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/>
              <a:t>Die Idee</a:t>
            </a:r>
            <a:endParaRPr lang="de-CH" b="1" dirty="0"/>
          </a:p>
        </p:txBody>
      </p:sp>
      <p:pic>
        <p:nvPicPr>
          <p:cNvPr id="4" name="Inhaltsplatzhalter 3" descr="an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3848" y="1556792"/>
            <a:ext cx="2521006" cy="3412976"/>
          </a:xfrm>
        </p:spPr>
      </p:pic>
      <p:sp>
        <p:nvSpPr>
          <p:cNvPr id="5" name="Textfeld 4"/>
          <p:cNvSpPr txBox="1"/>
          <p:nvPr/>
        </p:nvSpPr>
        <p:spPr>
          <a:xfrm>
            <a:off x="683568" y="544522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 smtClean="0">
                <a:solidFill>
                  <a:srgbClr val="FFFF00"/>
                </a:solidFill>
              </a:rPr>
              <a:t>Anna de </a:t>
            </a:r>
            <a:r>
              <a:rPr lang="de-CH" sz="3600" dirty="0" err="1" smtClean="0">
                <a:solidFill>
                  <a:srgbClr val="FFFF00"/>
                </a:solidFill>
              </a:rPr>
              <a:t>Noailles</a:t>
            </a:r>
            <a:r>
              <a:rPr lang="de-CH" sz="3600" dirty="0" smtClean="0">
                <a:solidFill>
                  <a:srgbClr val="FFFF00"/>
                </a:solidFill>
              </a:rPr>
              <a:t> war meine Inspiration</a:t>
            </a:r>
            <a:endParaRPr lang="de-CH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Florida </a:t>
            </a:r>
            <a:r>
              <a:rPr lang="de-CH" dirty="0" smtClean="0"/>
              <a:t>Frühling 2008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77" y="1340768"/>
            <a:ext cx="2133600" cy="16002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89" y="3356992"/>
            <a:ext cx="2527790" cy="33703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1203598" cy="160479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38833" y="2828418"/>
            <a:ext cx="1335457" cy="100159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176" y="274638"/>
            <a:ext cx="1187624" cy="89071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633" y="1560656"/>
            <a:ext cx="843558" cy="112474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1" y="238594"/>
            <a:ext cx="971600" cy="7287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52" y="4347371"/>
            <a:ext cx="2784309" cy="208823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3580" y="2987546"/>
            <a:ext cx="1547664" cy="116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New York Sommer 2008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1604"/>
            <a:ext cx="1954560" cy="260608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37" y="5071733"/>
            <a:ext cx="2122140" cy="15916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32166"/>
            <a:ext cx="2571750" cy="3429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17" y="1216979"/>
            <a:ext cx="2085265" cy="156394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81" y="1232168"/>
            <a:ext cx="2409732" cy="32129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9" y="4314458"/>
            <a:ext cx="3131840" cy="23488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24" y="4800512"/>
            <a:ext cx="2483768" cy="18628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62467" y="3029315"/>
            <a:ext cx="1598365" cy="119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55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Florida 2011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5" y="3016910"/>
            <a:ext cx="2400266" cy="1800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7954">
            <a:off x="6518808" y="615996"/>
            <a:ext cx="2627784" cy="19708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8760"/>
            <a:ext cx="2987824" cy="22408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0689">
            <a:off x="526654" y="531229"/>
            <a:ext cx="2363755" cy="177281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38" y="3509628"/>
            <a:ext cx="1907704" cy="143077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41" y="3694252"/>
            <a:ext cx="3995936" cy="224571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66" y="5251582"/>
            <a:ext cx="1835696" cy="13767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18" y="5045247"/>
            <a:ext cx="2046534" cy="153490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3104">
            <a:off x="6041162" y="6090357"/>
            <a:ext cx="692067" cy="51905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009536"/>
            <a:ext cx="971600" cy="7287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021660"/>
            <a:ext cx="1022363" cy="76677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65" y="6139628"/>
            <a:ext cx="1112541" cy="62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1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May </a:t>
            </a:r>
            <a:r>
              <a:rPr lang="de-CH" dirty="0" err="1" smtClean="0"/>
              <a:t>it</a:t>
            </a:r>
            <a:r>
              <a:rPr lang="de-CH" dirty="0" smtClean="0"/>
              <a:t> </a:t>
            </a:r>
            <a:r>
              <a:rPr lang="de-CH" dirty="0" err="1" smtClean="0"/>
              <a:t>be</a:t>
            </a:r>
            <a:r>
              <a:rPr lang="de-CH" dirty="0" smtClean="0"/>
              <a:t> – möge es sein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1417638"/>
            <a:ext cx="7668344" cy="488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Teneriffa 2012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24" y="3264749"/>
            <a:ext cx="1835696" cy="12288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97025"/>
            <a:ext cx="3707904" cy="248215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88639"/>
            <a:ext cx="3456384" cy="23137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16632"/>
            <a:ext cx="1332656" cy="9994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96" y="1417638"/>
            <a:ext cx="2339752" cy="17548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1216085" cy="18160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2" y="3126558"/>
            <a:ext cx="2440058" cy="364502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797152"/>
            <a:ext cx="2411760" cy="18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9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/>
              <a:t>Unsere Route</a:t>
            </a:r>
            <a:endParaRPr lang="de-CH" b="1" dirty="0"/>
          </a:p>
        </p:txBody>
      </p:sp>
      <p:pic>
        <p:nvPicPr>
          <p:cNvPr id="6" name="Inhaltsplatzhalter 5" descr="us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43273" y="1600200"/>
            <a:ext cx="5657454" cy="4525963"/>
          </a:xfrm>
        </p:spPr>
      </p:pic>
      <p:cxnSp>
        <p:nvCxnSpPr>
          <p:cNvPr id="8" name="Gerade Verbindung mit Pfeil 7"/>
          <p:cNvCxnSpPr/>
          <p:nvPr/>
        </p:nvCxnSpPr>
        <p:spPr>
          <a:xfrm flipV="1">
            <a:off x="611560" y="3573016"/>
            <a:ext cx="165618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0" y="4509120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prstClr val="black"/>
                </a:solidFill>
              </a:rPr>
              <a:t>San </a:t>
            </a:r>
            <a:r>
              <a:rPr lang="de-CH" dirty="0" err="1" smtClean="0">
                <a:solidFill>
                  <a:prstClr val="black"/>
                </a:solidFill>
              </a:rPr>
              <a:t>Francisko</a:t>
            </a:r>
            <a:endParaRPr lang="de-CH" dirty="0">
              <a:solidFill>
                <a:prstClr val="black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5076056" y="1340768"/>
            <a:ext cx="1872208" cy="18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>
            <a:off x="5508104" y="3212976"/>
            <a:ext cx="2160240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1187624" y="2636912"/>
            <a:ext cx="158417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1475656" y="4941168"/>
            <a:ext cx="2304256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H="1">
            <a:off x="4860032" y="4077072"/>
            <a:ext cx="2664296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 flipV="1">
            <a:off x="5004048" y="4509120"/>
            <a:ext cx="2808312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4211960" y="5733256"/>
            <a:ext cx="792088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812360" y="515719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prstClr val="black"/>
                </a:solidFill>
              </a:rPr>
              <a:t>Miami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596336" y="40050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prstClr val="black"/>
                </a:solidFill>
              </a:rPr>
              <a:t>Atlanta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596336" y="3059668"/>
            <a:ext cx="154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b="1" dirty="0" err="1" smtClean="0">
                <a:solidFill>
                  <a:prstClr val="black"/>
                </a:solidFill>
              </a:rPr>
              <a:t>Mahwah</a:t>
            </a:r>
            <a:endParaRPr lang="de-CH" sz="2800" b="1" dirty="0">
              <a:solidFill>
                <a:prstClr val="black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5496" y="24928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prstClr val="black"/>
                </a:solidFill>
              </a:rPr>
              <a:t>Glacier NP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020272" y="119675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>
                <a:solidFill>
                  <a:prstClr val="black"/>
                </a:solidFill>
              </a:rPr>
              <a:t>Niagarafällle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0" y="5661248"/>
            <a:ext cx="18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Mexiko Stadt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635896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Panama  Stadt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580112" y="630932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smtClean="0">
                <a:solidFill>
                  <a:srgbClr val="FFFF00"/>
                </a:solidFill>
              </a:rPr>
              <a:t>Aruba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907704" y="63000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>
                <a:solidFill>
                  <a:srgbClr val="FFFF00"/>
                </a:solidFill>
              </a:rPr>
              <a:t>Dangriga</a:t>
            </a:r>
            <a:endParaRPr lang="de-CH" dirty="0">
              <a:solidFill>
                <a:srgbClr val="FFFF00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V="1">
            <a:off x="2699792" y="5157192"/>
            <a:ext cx="165618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H="1" flipV="1">
            <a:off x="5724128" y="5445224"/>
            <a:ext cx="14401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54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4" objId="29"/>
        <p14:stopEvt time="6650" objId="29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Move on - weiterfahren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237790"/>
            <a:ext cx="7485054" cy="5431570"/>
          </a:xfrm>
        </p:spPr>
      </p:pic>
    </p:spTree>
    <p:extLst>
      <p:ext uri="{BB962C8B-B14F-4D97-AF65-F5344CB8AC3E}">
        <p14:creationId xmlns:p14="http://schemas.microsoft.com/office/powerpoint/2010/main" val="57238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83568" y="620688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400" b="1" dirty="0"/>
              <a:t>Amerika </a:t>
            </a:r>
            <a:r>
              <a:rPr lang="de-CH" sz="4400" b="1" dirty="0" smtClean="0"/>
              <a:t>2012 Ostküste</a:t>
            </a:r>
            <a:endParaRPr lang="de-CH" sz="4400" b="1" dirty="0"/>
          </a:p>
        </p:txBody>
      </p:sp>
      <p:pic>
        <p:nvPicPr>
          <p:cNvPr id="3" name="Grafik 2" descr="7bcapeco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628800"/>
            <a:ext cx="1995686" cy="2660915"/>
          </a:xfrm>
          <a:prstGeom prst="rect">
            <a:avLst/>
          </a:prstGeom>
        </p:spPr>
      </p:pic>
      <p:pic>
        <p:nvPicPr>
          <p:cNvPr id="5" name="Grafik 4" descr="7dcapeco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628800"/>
            <a:ext cx="1779662" cy="23728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276" y="1628800"/>
            <a:ext cx="2896772" cy="20162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033" y="1639508"/>
            <a:ext cx="1491286" cy="142945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7276" y="3769236"/>
            <a:ext cx="2212747" cy="29503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5033" y="3317663"/>
            <a:ext cx="1491286" cy="148449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1" y="4240354"/>
            <a:ext cx="1797996" cy="134888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495" y="5685211"/>
            <a:ext cx="1333194" cy="100126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5033" y="4954451"/>
            <a:ext cx="1471467" cy="110479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5488" y="4396185"/>
            <a:ext cx="894349" cy="119305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9331" y="4402707"/>
            <a:ext cx="1537333" cy="2050629"/>
          </a:xfrm>
          <a:prstGeom prst="rect">
            <a:avLst/>
          </a:prstGeom>
        </p:spPr>
      </p:pic>
      <p:pic>
        <p:nvPicPr>
          <p:cNvPr id="18" name="Grafik 17" descr="3eBahamas Half Moon Cay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17766" y="5698489"/>
            <a:ext cx="1368152" cy="1026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/>
              <a:t>Kreuzfahrt</a:t>
            </a:r>
          </a:p>
        </p:txBody>
      </p:sp>
      <p:pic>
        <p:nvPicPr>
          <p:cNvPr id="5" name="Grafik 4" descr="3c3aBahamas Half Moon C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06096" y="1874423"/>
            <a:ext cx="5421374" cy="4066031"/>
          </a:xfrm>
          <a:prstGeom prst="rect">
            <a:avLst/>
          </a:prstGeom>
        </p:spPr>
      </p:pic>
      <p:pic>
        <p:nvPicPr>
          <p:cNvPr id="6" name="Grafik 5" descr="3fBahamas Half Moon C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082" y="3781284"/>
            <a:ext cx="2026565" cy="2836842"/>
          </a:xfrm>
          <a:prstGeom prst="rect">
            <a:avLst/>
          </a:prstGeom>
        </p:spPr>
      </p:pic>
      <p:pic>
        <p:nvPicPr>
          <p:cNvPr id="10" name="Grafik 9" descr="3eBahamas Half Moon C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039" y="4641654"/>
            <a:ext cx="2160240" cy="162018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01" y="1862819"/>
            <a:ext cx="1974812" cy="17862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66" y="244476"/>
            <a:ext cx="1981547" cy="1486161"/>
          </a:xfrm>
          <a:prstGeom prst="rect">
            <a:avLst/>
          </a:prstGeom>
        </p:spPr>
      </p:pic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534361" y="1176559"/>
            <a:ext cx="3444539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/>
              <a:t>Mittelamerika</a:t>
            </a:r>
            <a:endParaRPr lang="de-CH" b="1" dirty="0"/>
          </a:p>
        </p:txBody>
      </p:sp>
      <p:pic>
        <p:nvPicPr>
          <p:cNvPr id="7" name="Grafik 6" descr="9Puerto Lim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9221" y="2594593"/>
            <a:ext cx="1584176" cy="1188132"/>
          </a:xfrm>
          <a:prstGeom prst="rect">
            <a:avLst/>
          </a:prstGeom>
        </p:spPr>
      </p:pic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3426" y="2898709"/>
            <a:ext cx="1414154" cy="10613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749" y="1390377"/>
            <a:ext cx="1373183" cy="10305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79" y="1912265"/>
            <a:ext cx="974917" cy="13007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427" y="4109036"/>
            <a:ext cx="1436768" cy="90414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1390377"/>
            <a:ext cx="1375130" cy="103052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62063">
            <a:off x="7198466" y="376526"/>
            <a:ext cx="1487543" cy="111735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1011" y="1381954"/>
            <a:ext cx="1072108" cy="142711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035593" flipV="1">
            <a:off x="174869" y="389993"/>
            <a:ext cx="1136520" cy="9869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7509" y="2589485"/>
            <a:ext cx="1810669" cy="24142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1174" y="3933056"/>
            <a:ext cx="1632373" cy="12235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1720" y="5198340"/>
            <a:ext cx="2151045" cy="161503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5105831"/>
            <a:ext cx="1350799" cy="164220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55976" y="5203893"/>
            <a:ext cx="2145978" cy="160948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1024" y="2627196"/>
            <a:ext cx="1261084" cy="9452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51034" y="1292632"/>
            <a:ext cx="917873" cy="122601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1479" y="2598209"/>
            <a:ext cx="1255204" cy="93941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59222" y="5353627"/>
            <a:ext cx="1734381" cy="130446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06023" y="3363884"/>
            <a:ext cx="1353429" cy="1804572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0800000" flipV="1">
            <a:off x="8032358" y="2858116"/>
            <a:ext cx="657299" cy="49264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90399" y="1534828"/>
            <a:ext cx="936708" cy="108048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43893" y="1590712"/>
            <a:ext cx="923243" cy="947357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39868" y="157448"/>
            <a:ext cx="933064" cy="137738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62142" y="3345976"/>
            <a:ext cx="1493529" cy="1119256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29304" y="138779"/>
            <a:ext cx="1720401" cy="129121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18309" y="4600833"/>
            <a:ext cx="1070939" cy="805754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93280" y="3661613"/>
            <a:ext cx="1052860" cy="789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May </a:t>
            </a:r>
            <a:r>
              <a:rPr lang="de-CH" dirty="0" err="1" smtClean="0"/>
              <a:t>it</a:t>
            </a:r>
            <a:r>
              <a:rPr lang="de-CH" dirty="0" smtClean="0"/>
              <a:t> </a:t>
            </a:r>
            <a:r>
              <a:rPr lang="de-CH" dirty="0" err="1" smtClean="0"/>
              <a:t>be</a:t>
            </a:r>
            <a:r>
              <a:rPr lang="de-CH" dirty="0" smtClean="0"/>
              <a:t> – möge es sein</a:t>
            </a:r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8" y="1417638"/>
            <a:ext cx="7668344" cy="488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5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de-CH" b="1" dirty="0" smtClean="0"/>
              <a:t>Mexiko</a:t>
            </a:r>
            <a:endParaRPr lang="de-CH" b="1" dirty="0"/>
          </a:p>
        </p:txBody>
      </p:sp>
      <p:pic>
        <p:nvPicPr>
          <p:cNvPr id="6" name="Grafik 5" descr="4.1d Laguna Bacal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3" y="185887"/>
            <a:ext cx="1727435" cy="12955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926" y="185886"/>
            <a:ext cx="1207436" cy="16099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557" y="4077072"/>
            <a:ext cx="1945243" cy="259365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00" y="1556792"/>
            <a:ext cx="1720538" cy="13778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0553" y="1843887"/>
            <a:ext cx="2854342" cy="21431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0553" y="185887"/>
            <a:ext cx="1214315" cy="161785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1803" y="4077072"/>
            <a:ext cx="942365" cy="13085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1921" y="5444845"/>
            <a:ext cx="1626357" cy="122069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3900" y="2636912"/>
            <a:ext cx="1800200" cy="13501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6589" y="945809"/>
            <a:ext cx="2164268" cy="162167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4220" y="4077072"/>
            <a:ext cx="1739721" cy="130479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400" y="4508085"/>
            <a:ext cx="2877561" cy="216426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29435" y="2833124"/>
            <a:ext cx="1091218" cy="145313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405" y="2993098"/>
            <a:ext cx="1724178" cy="129723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29435" y="165000"/>
            <a:ext cx="1456790" cy="1091437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1334" y="1348032"/>
            <a:ext cx="1096628" cy="146217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3850" y="5503049"/>
            <a:ext cx="1656182" cy="1244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b="1" dirty="0" smtClean="0"/>
              <a:t>Amerika Westküste</a:t>
            </a:r>
            <a:endParaRPr lang="de-CH" b="1" dirty="0"/>
          </a:p>
        </p:txBody>
      </p:sp>
      <p:pic>
        <p:nvPicPr>
          <p:cNvPr id="4" name="Inhaltsplatzhalter 3" descr="6.1.7.1hAvila Beac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689144" y="3444000"/>
            <a:ext cx="1658577" cy="1243933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556" y="3345027"/>
            <a:ext cx="1474850" cy="19648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693" y="4708228"/>
            <a:ext cx="1615647" cy="121003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945" y="3063763"/>
            <a:ext cx="1663188" cy="12473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5457" y="2163108"/>
            <a:ext cx="1173105" cy="87982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909" y="1462581"/>
            <a:ext cx="1926543" cy="144490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0042" y="1737756"/>
            <a:ext cx="1957212" cy="146790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0820" y="3462924"/>
            <a:ext cx="1726820" cy="129511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6837" y="4822482"/>
            <a:ext cx="1402814" cy="187041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0380" y="1748665"/>
            <a:ext cx="2180578" cy="163716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32766" y="5096245"/>
            <a:ext cx="1255540" cy="167582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9448" y="198382"/>
            <a:ext cx="1798476" cy="135342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512" y="140465"/>
            <a:ext cx="1883406" cy="141134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11828" y="5282585"/>
            <a:ext cx="977361" cy="130314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8651" y="5453698"/>
            <a:ext cx="839390" cy="1119186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074" y="4134948"/>
            <a:ext cx="1490729" cy="111871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501" y="1656641"/>
            <a:ext cx="957155" cy="71939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3910" y="2519454"/>
            <a:ext cx="1150455" cy="153394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6408" y="5061231"/>
            <a:ext cx="1224712" cy="163166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37457" y="5371458"/>
            <a:ext cx="1839965" cy="137997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604" y="4042511"/>
            <a:ext cx="1739290" cy="1303589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8032" y="2480861"/>
            <a:ext cx="1808242" cy="135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Thailand August 2014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65" y="3279400"/>
            <a:ext cx="2729276" cy="204695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268760"/>
            <a:ext cx="1738536" cy="130390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68760"/>
            <a:ext cx="2459765" cy="18448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059832" cy="229487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3347864" cy="251089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708" y="2782004"/>
            <a:ext cx="1403648" cy="105273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80" y="5492173"/>
            <a:ext cx="1691680" cy="126876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17" y="4005213"/>
            <a:ext cx="2028291" cy="152121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661248"/>
            <a:ext cx="1475656" cy="110674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696502"/>
            <a:ext cx="1187624" cy="8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65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Tenerifa</a:t>
            </a:r>
            <a:r>
              <a:rPr lang="de-CH" dirty="0" smtClean="0"/>
              <a:t> 2014/15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963" y="1281743"/>
            <a:ext cx="2801285" cy="210096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77161"/>
            <a:ext cx="2185451" cy="163908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7" y="3717032"/>
            <a:ext cx="3755719" cy="281678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25" y="4937959"/>
            <a:ext cx="1512359" cy="11342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1" y="3093907"/>
            <a:ext cx="1613660" cy="121024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7" y="3837278"/>
            <a:ext cx="3779912" cy="283493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81" y="4149080"/>
            <a:ext cx="1187624" cy="89071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316" y="3414308"/>
            <a:ext cx="1755996" cy="131699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716" y="1777054"/>
            <a:ext cx="2267744" cy="170080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7" y="1395071"/>
            <a:ext cx="2064229" cy="154817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965" y="5505093"/>
            <a:ext cx="1228956" cy="92171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48" y="2014564"/>
            <a:ext cx="1885915" cy="141443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2" y="147004"/>
            <a:ext cx="1554691" cy="116601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59" y="5505094"/>
            <a:ext cx="1703266" cy="127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9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Thailand 2015/16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251" y="3356992"/>
            <a:ext cx="1503273" cy="112745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" y="1494166"/>
            <a:ext cx="1619672" cy="12147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92" y="1340768"/>
            <a:ext cx="2394900" cy="17961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2936"/>
            <a:ext cx="1595669" cy="119675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841" y="2057183"/>
            <a:ext cx="1721488" cy="129111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574394" y="4393865"/>
            <a:ext cx="996464" cy="7473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19422"/>
            <a:ext cx="1008112" cy="75608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58" y="4663128"/>
            <a:ext cx="2171733" cy="16288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90" y="4392488"/>
            <a:ext cx="1707654" cy="227687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" y="4088477"/>
            <a:ext cx="1403648" cy="105273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28" y="2993037"/>
            <a:ext cx="1698709" cy="127403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45" y="1173761"/>
            <a:ext cx="1055735" cy="79180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7" y="5263671"/>
            <a:ext cx="1933095" cy="144982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6630" y="5415064"/>
            <a:ext cx="1433397" cy="107504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40768"/>
            <a:ext cx="2160154" cy="162011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9566" y="3404998"/>
            <a:ext cx="1536171" cy="115212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02" y="141287"/>
            <a:ext cx="1417998" cy="1063499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0824" y="3643981"/>
            <a:ext cx="1670467" cy="132400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1536171" cy="1152128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20" y="5659818"/>
            <a:ext cx="1948398" cy="109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93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Chiang May Februar 2016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64" y="3411760"/>
            <a:ext cx="2081204" cy="156090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431334"/>
            <a:ext cx="1554691" cy="11660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64" y="1383705"/>
            <a:ext cx="2440344" cy="18302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8189" y="3665821"/>
            <a:ext cx="1891552" cy="14186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2" y="4509120"/>
            <a:ext cx="3035829" cy="227687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0160"/>
            <a:ext cx="2747797" cy="285293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4638"/>
            <a:ext cx="1331640" cy="9987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14" y="2208237"/>
            <a:ext cx="1340968" cy="100572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2822" y="414163"/>
            <a:ext cx="1804182" cy="135313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84" y="5046499"/>
            <a:ext cx="2067804" cy="155085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2035" y="1722794"/>
            <a:ext cx="2660915" cy="199568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9517" y="4611118"/>
            <a:ext cx="1892829" cy="14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3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Kenia März 2018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48" y="1268760"/>
            <a:ext cx="3070904" cy="2049091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6426" flipV="1">
            <a:off x="174729" y="472643"/>
            <a:ext cx="1331640" cy="8885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96" y="3344888"/>
            <a:ext cx="2051720" cy="153879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48" y="3370684"/>
            <a:ext cx="2267744" cy="170080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48" y="1423888"/>
            <a:ext cx="2123728" cy="15927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45024"/>
            <a:ext cx="2139702" cy="28529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6" y="5078313"/>
            <a:ext cx="2147300" cy="14328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48" y="5137248"/>
            <a:ext cx="2234712" cy="146969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2" y="1924652"/>
            <a:ext cx="2432170" cy="16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0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Kreuzfahrt 2018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14" y="4685608"/>
            <a:ext cx="2568286" cy="1926215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6" y="977149"/>
            <a:ext cx="2354361" cy="1765771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590" y="3781738"/>
            <a:ext cx="3097535" cy="232315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91" y="4381475"/>
            <a:ext cx="2915816" cy="21868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45" y="485076"/>
            <a:ext cx="2411759" cy="180881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9468" y="1577390"/>
            <a:ext cx="3108080" cy="233106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22" y="2504333"/>
            <a:ext cx="2627783" cy="197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Schweden Sommer 2018/Anna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3607" y="1780741"/>
            <a:ext cx="2974135" cy="223060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46194"/>
            <a:ext cx="2339751" cy="175481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08" y="3780420"/>
            <a:ext cx="3563888" cy="26729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7916" y="468788"/>
            <a:ext cx="1127787" cy="8458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9272" y="1417638"/>
            <a:ext cx="1835696" cy="137677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2996952"/>
            <a:ext cx="1848206" cy="138615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2080481" cy="156036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29" y="4725144"/>
            <a:ext cx="2651787" cy="198884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37" y="5297641"/>
            <a:ext cx="1888457" cy="141634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82" y="1998222"/>
            <a:ext cx="1835696" cy="137677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1" y="4869160"/>
            <a:ext cx="1673051" cy="12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20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Italien Herbst </a:t>
            </a:r>
            <a:r>
              <a:rPr lang="de-CH" dirty="0" smtClean="0"/>
              <a:t>2018/Anna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458" y="3894183"/>
            <a:ext cx="2450566" cy="183907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351" y="3630024"/>
            <a:ext cx="955261" cy="12736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4"/>
          <a:stretch/>
        </p:blipFill>
        <p:spPr>
          <a:xfrm>
            <a:off x="2674006" y="5301973"/>
            <a:ext cx="1139206" cy="13475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63066"/>
            <a:ext cx="1569288" cy="11777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3066"/>
            <a:ext cx="1321346" cy="9916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5" y="5013176"/>
            <a:ext cx="2336895" cy="175376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28800"/>
            <a:ext cx="2480910" cy="1861846"/>
          </a:xfrm>
          <a:prstGeom prst="rect">
            <a:avLst/>
          </a:prstGeom>
        </p:spPr>
      </p:pic>
      <p:pic>
        <p:nvPicPr>
          <p:cNvPr id="15" name="Inhaltsplatzhalter 14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18" y="1344926"/>
            <a:ext cx="2880477" cy="2161709"/>
          </a:xfr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5" y="1205614"/>
            <a:ext cx="2171733" cy="16288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65116"/>
            <a:ext cx="1561346" cy="208179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12976"/>
            <a:ext cx="1042235" cy="138877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82608"/>
            <a:ext cx="2193708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1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Amerika-Reise 1993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40" y="1124744"/>
            <a:ext cx="3163824" cy="46360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27880"/>
            <a:ext cx="3766546" cy="25134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5" y="213607"/>
            <a:ext cx="2021323" cy="298870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26" y="1204795"/>
            <a:ext cx="3223274" cy="212589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3918471"/>
            <a:ext cx="4139952" cy="281629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" y="2561493"/>
            <a:ext cx="2128284" cy="14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7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Teneriffa Winter 2018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39" y="4365104"/>
            <a:ext cx="1625228" cy="216697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2" y="182986"/>
            <a:ext cx="1358811" cy="18106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28737"/>
            <a:ext cx="1952219" cy="14641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14" y="1735196"/>
            <a:ext cx="1923678" cy="256490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5" y="1993602"/>
            <a:ext cx="2603780" cy="195283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63126"/>
            <a:ext cx="2424269" cy="181820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55685"/>
            <a:ext cx="3004846" cy="22536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43" y="3236510"/>
            <a:ext cx="1600803" cy="120060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30" y="171874"/>
            <a:ext cx="1525696" cy="20329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572" y="2446008"/>
            <a:ext cx="924454" cy="16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58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Kambodscha/Hongkong </a:t>
            </a:r>
            <a:r>
              <a:rPr lang="de-CH" dirty="0"/>
              <a:t>2019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55" y="4211263"/>
            <a:ext cx="3773712" cy="251804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17" y="5194499"/>
            <a:ext cx="2016224" cy="15121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3052" y="1660092"/>
            <a:ext cx="2640207" cy="17617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85226"/>
            <a:ext cx="2366771" cy="157925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36823"/>
            <a:ext cx="3131840" cy="234888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16" y="3036823"/>
            <a:ext cx="1515243" cy="113643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83" y="3985342"/>
            <a:ext cx="1367389" cy="102554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5517232"/>
            <a:ext cx="1585913" cy="118943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17" y="1333592"/>
            <a:ext cx="2123728" cy="159279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1" y="1313707"/>
            <a:ext cx="1889110" cy="251881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262" y="5780936"/>
            <a:ext cx="1366173" cy="9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8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Frankreich2019/Anna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729" y="1399605"/>
            <a:ext cx="3951527" cy="296549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32" y="274638"/>
            <a:ext cx="2017355" cy="358641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" y="239217"/>
            <a:ext cx="1881763" cy="141220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437112"/>
            <a:ext cx="2867712" cy="215212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49" y="4437112"/>
            <a:ext cx="2976332" cy="223224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3" y="1813632"/>
            <a:ext cx="2200520" cy="165142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07384"/>
            <a:ext cx="2222873" cy="29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5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Gardasee 2019/Anna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1" y="3097758"/>
            <a:ext cx="2352422" cy="156967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816887" cy="121233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0047" y="944805"/>
            <a:ext cx="2893594" cy="19307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2" y="4830895"/>
            <a:ext cx="2843808" cy="18975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1329"/>
            <a:ext cx="2310818" cy="15419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4349" y="4651469"/>
            <a:ext cx="2492896" cy="166340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87" y="3861048"/>
            <a:ext cx="3635896" cy="272692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06" y="1242721"/>
            <a:ext cx="2139950" cy="285326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32" y="1182031"/>
            <a:ext cx="1607045" cy="120528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94" y="2516820"/>
            <a:ext cx="1576041" cy="11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01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Thunersee2019/Anna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23" y="3861048"/>
            <a:ext cx="3152332" cy="236424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58" y="1177719"/>
            <a:ext cx="1797410" cy="239529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763" y="560923"/>
            <a:ext cx="2290267" cy="17177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95" y="4737297"/>
            <a:ext cx="2396673" cy="17975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19" y="176903"/>
            <a:ext cx="1923678" cy="256490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1" y="3670716"/>
            <a:ext cx="2281182" cy="30415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31" y="1417639"/>
            <a:ext cx="1519373" cy="20258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79" y="2807836"/>
            <a:ext cx="1294320" cy="172576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26" y="2905060"/>
            <a:ext cx="1148483" cy="153131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773" y="1646866"/>
            <a:ext cx="1051939" cy="7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Bodensee 2019/Anna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9254" y="659774"/>
            <a:ext cx="1937189" cy="145289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96752"/>
            <a:ext cx="2699792" cy="20248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2921" y="1625377"/>
            <a:ext cx="3429000" cy="25717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868" y="4924174"/>
            <a:ext cx="1919632" cy="14397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5857" y="4797152"/>
            <a:ext cx="2256368" cy="16922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6" y="2348879"/>
            <a:ext cx="2714468" cy="203585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008" y="4873016"/>
            <a:ext cx="1978098" cy="148357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0969" y="3838769"/>
            <a:ext cx="3278154" cy="24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Move on - weiterfahren</a:t>
            </a:r>
            <a:endParaRPr lang="de-CH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237790"/>
            <a:ext cx="7485054" cy="5431570"/>
          </a:xfrm>
        </p:spPr>
      </p:pic>
    </p:spTree>
    <p:extLst>
      <p:ext uri="{BB962C8B-B14F-4D97-AF65-F5344CB8AC3E}">
        <p14:creationId xmlns:p14="http://schemas.microsoft.com/office/powerpoint/2010/main" val="236128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origami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Preise</a:t>
            </a:r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467544" y="1844824"/>
            <a:ext cx="8280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Die Unfall-Geschichte </a:t>
            </a:r>
          </a:p>
          <a:p>
            <a:r>
              <a:rPr lang="de-CH" sz="2000" dirty="0"/>
              <a:t>May </a:t>
            </a:r>
            <a:r>
              <a:rPr lang="de-CH" sz="2000" dirty="0" err="1"/>
              <a:t>it</a:t>
            </a:r>
            <a:r>
              <a:rPr lang="de-CH" sz="2000" dirty="0"/>
              <a:t> </a:t>
            </a:r>
            <a:r>
              <a:rPr lang="de-CH" sz="2000" dirty="0" err="1"/>
              <a:t>be</a:t>
            </a:r>
            <a:r>
              <a:rPr lang="de-CH" sz="2000" dirty="0"/>
              <a:t> - möge es sein                                152 Seiten                        Hardcover                            Fr. 25.- </a:t>
            </a:r>
          </a:p>
          <a:p>
            <a:r>
              <a:rPr lang="de-CH" sz="2000" dirty="0"/>
              <a:t>  </a:t>
            </a:r>
          </a:p>
          <a:p>
            <a:r>
              <a:rPr lang="de-CH" sz="2000" dirty="0"/>
              <a:t>Die  einjährige traumreise </a:t>
            </a:r>
          </a:p>
          <a:p>
            <a:r>
              <a:rPr lang="de-CH" sz="2000" dirty="0"/>
              <a:t>Move on - weiterfahren                          </a:t>
            </a:r>
            <a:r>
              <a:rPr lang="de-CH" sz="2000" dirty="0" smtClean="0"/>
              <a:t>       </a:t>
            </a:r>
            <a:r>
              <a:rPr lang="de-CH" sz="2000" dirty="0"/>
              <a:t>248 Seiten                       </a:t>
            </a:r>
            <a:r>
              <a:rPr lang="de-CH" sz="2000" dirty="0" smtClean="0"/>
              <a:t> Hardcover                             </a:t>
            </a:r>
            <a:r>
              <a:rPr lang="de-CH" sz="2000" dirty="0"/>
              <a:t>Fr. 29.- </a:t>
            </a:r>
          </a:p>
          <a:p>
            <a:r>
              <a:rPr lang="de-CH" sz="2000" dirty="0"/>
              <a:t>  </a:t>
            </a:r>
          </a:p>
          <a:p>
            <a:r>
              <a:rPr lang="de-CH" sz="2000" dirty="0"/>
              <a:t>beide Bücher zusammen </a:t>
            </a:r>
            <a:endParaRPr lang="de-CH" sz="2000" dirty="0" smtClean="0"/>
          </a:p>
          <a:p>
            <a:r>
              <a:rPr lang="de-CH" sz="2000" dirty="0" smtClean="0"/>
              <a:t>Fr. 50.-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96919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dissolve/>
      </p:transition>
    </mc:Choice>
    <mc:Fallback>
      <p:transition advClick="0" advTm="1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Amerika 1997 Westküste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02847"/>
            <a:ext cx="1505140" cy="112885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" y="360040"/>
            <a:ext cx="1499659" cy="11247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63" y="1196752"/>
            <a:ext cx="2483768" cy="18628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140968"/>
            <a:ext cx="2123728" cy="15927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2422" y="1717900"/>
            <a:ext cx="1533346" cy="115001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51" y="1196752"/>
            <a:ext cx="2171733" cy="16288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" y="1570185"/>
            <a:ext cx="2048171" cy="153612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43" y="3140968"/>
            <a:ext cx="2747797" cy="206084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215252" y="5036756"/>
            <a:ext cx="1916832" cy="143762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301208"/>
            <a:ext cx="1979712" cy="148478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797152"/>
            <a:ext cx="576064" cy="43204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3407" y="5517182"/>
            <a:ext cx="1412358" cy="105926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25" y="2914639"/>
            <a:ext cx="1549910" cy="116243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2093580" cy="157018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6187" y="4410110"/>
            <a:ext cx="2088233" cy="156617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7108" y="5231780"/>
            <a:ext cx="1940835" cy="116759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9745" y="6365945"/>
            <a:ext cx="480053" cy="36004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0244" y="6264696"/>
            <a:ext cx="731573" cy="54868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2886" r="13036" b="-2886"/>
          <a:stretch/>
        </p:blipFill>
        <p:spPr>
          <a:xfrm>
            <a:off x="1441781" y="5661248"/>
            <a:ext cx="825963" cy="1124744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60" y="4950550"/>
            <a:ext cx="755576" cy="56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Salzburg 2003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24" y="4725144"/>
            <a:ext cx="2411760" cy="18088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4" y="5038861"/>
            <a:ext cx="2263351" cy="169751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" y="1979512"/>
            <a:ext cx="1378562" cy="103392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87" y="2484991"/>
            <a:ext cx="2747797" cy="206084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4" y="3126897"/>
            <a:ext cx="2411760" cy="180882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54" y="1987033"/>
            <a:ext cx="1363822" cy="102286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19" y="1417638"/>
            <a:ext cx="2844920" cy="189661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" y="45813"/>
            <a:ext cx="2698517" cy="179901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16" y="381001"/>
            <a:ext cx="2892733" cy="192848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2304" y="4026670"/>
            <a:ext cx="3067531" cy="204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14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Lanzarote 2004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92" y="1600200"/>
            <a:ext cx="2955015" cy="452596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6121"/>
            <a:ext cx="2520280" cy="20138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0" y="3990176"/>
            <a:ext cx="2556766" cy="21359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44" y="185617"/>
            <a:ext cx="1918370" cy="146828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9" y="158443"/>
            <a:ext cx="1918370" cy="13753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5" y="1970595"/>
            <a:ext cx="2555776" cy="19087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35" y="4083931"/>
            <a:ext cx="2555776" cy="20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51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Zypern 2005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81128"/>
            <a:ext cx="2732087" cy="2049065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845097"/>
            <a:ext cx="3729171" cy="27968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54" y="5438475"/>
            <a:ext cx="1557439" cy="11680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1464"/>
            <a:ext cx="2703876" cy="202761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25" y="274638"/>
            <a:ext cx="1969121" cy="14768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1" y="353821"/>
            <a:ext cx="2276036" cy="170702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1149567"/>
            <a:ext cx="3312368" cy="248427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06" y="3217412"/>
            <a:ext cx="2564068" cy="192305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41" y="1951391"/>
            <a:ext cx="1091845" cy="11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New York Sommer 2005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41" y="1224532"/>
            <a:ext cx="2843279" cy="213246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80" y="1988840"/>
            <a:ext cx="2571750" cy="3429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0" y="1571228"/>
            <a:ext cx="2621789" cy="196634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8" y="4289995"/>
            <a:ext cx="2815861" cy="21118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26" y="3537570"/>
            <a:ext cx="1800945" cy="28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6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/>
              <a:t>Genfersee</a:t>
            </a:r>
            <a:r>
              <a:rPr lang="de-CH" dirty="0"/>
              <a:t> 1992 bis 2018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00" y="4821032"/>
            <a:ext cx="2749600" cy="183306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23" y="3270597"/>
            <a:ext cx="2195389" cy="14635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8" y="3158973"/>
            <a:ext cx="2362826" cy="15752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61" y="5166469"/>
            <a:ext cx="2211794" cy="16588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3158973"/>
            <a:ext cx="2623811" cy="19678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41" y="1179629"/>
            <a:ext cx="2580680" cy="193551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93" y="1179629"/>
            <a:ext cx="2599876" cy="19499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1163910"/>
            <a:ext cx="2601639" cy="195122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9" y="4874131"/>
            <a:ext cx="2893381" cy="172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0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Bildschirmpräsentation (4:3)</PresentationFormat>
  <Paragraphs>60</Paragraphs>
  <Slides>37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0" baseType="lpstr">
      <vt:lpstr>Arial</vt:lpstr>
      <vt:lpstr>Calibri</vt:lpstr>
      <vt:lpstr>Larissa-Design</vt:lpstr>
      <vt:lpstr>Die Idee</vt:lpstr>
      <vt:lpstr>May it be – möge es sein</vt:lpstr>
      <vt:lpstr>Amerika-Reise 1993</vt:lpstr>
      <vt:lpstr>Amerika 1997 Westküste</vt:lpstr>
      <vt:lpstr>Salzburg 2003</vt:lpstr>
      <vt:lpstr>Lanzarote 2004</vt:lpstr>
      <vt:lpstr>Zypern 2005</vt:lpstr>
      <vt:lpstr>New York Sommer 2005</vt:lpstr>
      <vt:lpstr>Genfersee 1992 bis 2018</vt:lpstr>
      <vt:lpstr>Florida Frühling 2008</vt:lpstr>
      <vt:lpstr>New York Sommer 2008</vt:lpstr>
      <vt:lpstr>Florida 2011</vt:lpstr>
      <vt:lpstr>May it be – möge es sein</vt:lpstr>
      <vt:lpstr>Teneriffa 2012</vt:lpstr>
      <vt:lpstr>Unsere Route</vt:lpstr>
      <vt:lpstr>Move on - weiterfahren</vt:lpstr>
      <vt:lpstr>PowerPoint-Präsentation</vt:lpstr>
      <vt:lpstr>Kreuzfahrt</vt:lpstr>
      <vt:lpstr>Mittelamerika</vt:lpstr>
      <vt:lpstr>Mexiko</vt:lpstr>
      <vt:lpstr>Amerika Westküste</vt:lpstr>
      <vt:lpstr>Thailand August 2014</vt:lpstr>
      <vt:lpstr>Tenerifa 2014/15</vt:lpstr>
      <vt:lpstr>Thailand 2015/16</vt:lpstr>
      <vt:lpstr>Chiang May Februar 2016</vt:lpstr>
      <vt:lpstr>Kenia März 2018</vt:lpstr>
      <vt:lpstr>Kreuzfahrt 2018</vt:lpstr>
      <vt:lpstr>Schweden Sommer 2018/Anna</vt:lpstr>
      <vt:lpstr>Italien Herbst 2018/Anna</vt:lpstr>
      <vt:lpstr>Teneriffa Winter 2018</vt:lpstr>
      <vt:lpstr>Kambodscha/Hongkong 2019</vt:lpstr>
      <vt:lpstr>Frankreich2019/Anna</vt:lpstr>
      <vt:lpstr>Gardasee 2019/Anna</vt:lpstr>
      <vt:lpstr>Thunersee2019/Anna</vt:lpstr>
      <vt:lpstr>Bodensee 2019/Anna</vt:lpstr>
      <vt:lpstr>Move on - weiterfahren</vt:lpstr>
      <vt:lpstr>Preise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Meine Amerikareise vom 13.08.2012 -12.08.2013</dc:title>
  <dc:creator>Staldi</dc:creator>
  <cp:lastModifiedBy>Marcel</cp:lastModifiedBy>
  <cp:revision>1443</cp:revision>
  <dcterms:created xsi:type="dcterms:W3CDTF">2014-01-18T10:16:18Z</dcterms:created>
  <dcterms:modified xsi:type="dcterms:W3CDTF">2019-09-09T15:48:25Z</dcterms:modified>
</cp:coreProperties>
</file>